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8" d="100"/>
          <a:sy n="38" d="100"/>
        </p:scale>
        <p:origin x="53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3B3F09-63DA-4789-A77E-0EA4B6D35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4B7D49-82C5-4BB8-9423-34F834807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15B233-14C9-4B3D-AF56-BF18EFBCA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9395D9-5AF6-4955-AC89-38560234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668EA6-5D8C-4BAB-8370-72B245B1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493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C2E29-091F-4725-8431-5F13D703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5DC92A-F48C-42D4-9C21-F2B0181B6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3AD0DD-9B60-4965-B7DB-49B9D9F4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EE5A02-95FF-49FA-B201-89B5377AC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F7CF19-2A51-4FE4-BCB3-16BAFF34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26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9E62314-69C6-4A52-9430-D14BCE9B50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8444554-3029-4428-B93E-DB72E8FC3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BAE9CD-3A75-450B-9565-5D1CB5BE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66989A-663C-4F7B-9893-8159E382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A48B27-DA04-44DE-BB59-074070AA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6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57E6B1-7210-42C3-A833-44DE6F9F0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83DEBC-F4C6-4C6F-B70D-10EB67DE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5EB777-37E8-499F-9620-8F85C03B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1A696C-4954-437C-8A6E-3679D434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EC60B1-9DF8-44A7-A0C9-3C0BDD6A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43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0859E5-E239-4662-9D60-3DC64E34B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454348-1EB1-4851-BFFC-D27CE934A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3905E0-EB8C-421C-A121-3E0A9AA9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D60C1D-5F8F-4345-86BC-8BA947397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F6E64F-D91B-40DA-9420-0AC6C284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3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A5A65-F89F-44DF-BCFA-A7CF1F832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497525-544F-4B97-9D37-7E506BE9F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71C795-E2E2-4B00-B235-5EC8CBCD7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3DCE59-CC00-4F57-AC2B-400118084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EEAF4F5-9A9B-41BE-8443-95F43E982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F086B1-6454-4055-91D6-88FEC3175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13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73BCDD-C869-4912-820C-C65EBEA7A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A21810-EFC7-4D0F-A1C1-580704CD6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BF8E433-E9B3-4491-907C-49E71E939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27C6315-D194-46D2-A709-6F0969F19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CC48B11-D587-43C2-8E95-561305F60E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A0603FA-DCB3-4EBD-A556-6A260F18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B7B7DA-C707-48E8-9120-BB49766B1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4FD26A-2DF7-434A-A2B7-E29947F6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475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0586F-653D-424A-AB1F-A04927350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14F59A-6304-4A6D-87B4-309F5B1E0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04E2D8-C1F4-4881-A997-1F7684DA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83BF039-3742-4163-B505-AD0D21FC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416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E13FE91-6613-42C2-B70B-0A2BFAD9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3DCB530-720E-454C-8736-9F4D87EB4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51EDE6F-6D56-42C6-AEAB-94DB38AC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11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7CC90-2BA6-4691-9657-B4B289D3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BE7F79-D906-4560-9B64-29A1988E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3B390B-D740-4135-870D-A4B137DE5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E00739-3CCC-4F2C-BC4C-0FD5528EF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ABA2EC-8B02-4C88-906D-1C631C0F2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F78715-A060-40B4-BD7C-82D04E77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83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8F78B-330F-43B7-A21E-0BCEDDD2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77E7E30-2648-4B40-9643-A94678C0DB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1F2708-8A3E-4099-9FD5-38B8DCAC3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7FF876-EB4E-4FF2-A46E-8217B010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F8A422-2A32-4FB8-8F2F-3403C644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16F8F3-0B79-4159-91E7-0EF40A5B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9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55B4D5A-6A95-4D17-9C40-3807F64A8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845FEC-C13C-4684-86A8-03C449309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E25DD0-3806-482F-AC44-1072A348C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22170-D28F-42D9-B697-5EAD086B3BC9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15F91C-6189-4F8B-98A6-4C9752F63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06291A-07CD-4C36-9FB3-B7D969D0A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2E0D0-CFC4-423D-839C-0C073AF60E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06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915DD66E-AB71-4E83-B428-1E388B23A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44585"/>
              </p:ext>
            </p:extLst>
          </p:nvPr>
        </p:nvGraphicFramePr>
        <p:xfrm>
          <a:off x="4471987" y="719665"/>
          <a:ext cx="5543552" cy="90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44">
                  <a:extLst>
                    <a:ext uri="{9D8B030D-6E8A-4147-A177-3AD203B41FA5}">
                      <a16:colId xmlns:a16="http://schemas.microsoft.com/office/drawing/2014/main" val="2893748988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3103757518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22189259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2692785249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1639759859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3370015080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1298426012"/>
                    </a:ext>
                  </a:extLst>
                </a:gridCol>
                <a:gridCol w="692944">
                  <a:extLst>
                    <a:ext uri="{9D8B030D-6E8A-4147-A177-3AD203B41FA5}">
                      <a16:colId xmlns:a16="http://schemas.microsoft.com/office/drawing/2014/main" val="4130004618"/>
                    </a:ext>
                  </a:extLst>
                </a:gridCol>
              </a:tblGrid>
              <a:tr h="9091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.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7502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C67C533-556C-434C-9E10-F45EB80E3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223697"/>
              </p:ext>
            </p:extLst>
          </p:nvPr>
        </p:nvGraphicFramePr>
        <p:xfrm>
          <a:off x="4386258" y="1657867"/>
          <a:ext cx="6686552" cy="909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19">
                  <a:extLst>
                    <a:ext uri="{9D8B030D-6E8A-4147-A177-3AD203B41FA5}">
                      <a16:colId xmlns:a16="http://schemas.microsoft.com/office/drawing/2014/main" val="2893748988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3103757518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2189259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692785249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1639759859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3370015080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1298426012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4130004618"/>
                    </a:ext>
                  </a:extLst>
                </a:gridCol>
              </a:tblGrid>
              <a:tr h="9091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.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|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|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227502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7BFE6A4-4981-4E1D-8B7F-A97AE49D6F41}"/>
              </a:ext>
            </a:extLst>
          </p:cNvPr>
          <p:cNvSpPr txBox="1"/>
          <p:nvPr/>
        </p:nvSpPr>
        <p:spPr>
          <a:xfrm>
            <a:off x="2714625" y="94297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0.8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0E054BF-71F4-478B-BCB7-F94CEDDA33F0}"/>
              </a:ext>
            </a:extLst>
          </p:cNvPr>
          <p:cNvSpPr txBox="1"/>
          <p:nvPr/>
        </p:nvSpPr>
        <p:spPr>
          <a:xfrm>
            <a:off x="2714625" y="211242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3660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 Banon</dc:creator>
  <cp:lastModifiedBy>Gerald Banon</cp:lastModifiedBy>
  <cp:revision>1</cp:revision>
  <dcterms:created xsi:type="dcterms:W3CDTF">2021-08-17T23:23:45Z</dcterms:created>
  <dcterms:modified xsi:type="dcterms:W3CDTF">2021-08-18T00:05:30Z</dcterms:modified>
</cp:coreProperties>
</file>